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bsnews.com/news/beijing-issues-first-ever-red-alert-for-smog/" TargetMode="External"/><Relationship Id="rId13" Type="http://schemas.openxmlformats.org/officeDocument/2006/relationships/hyperlink" Target="http://www.geography.hunter.cuny.edu/tbw/wc.notes/1.atmosphere/ozone_depletion.1.htm" TargetMode="External"/><Relationship Id="rId3" Type="http://schemas.openxmlformats.org/officeDocument/2006/relationships/hyperlink" Target="http://wiadomosci.wp.pl/kat,1515,title,Polska-najwiekszym-smierdzielem-w-Europie-Unia-nas-ukarze,wid,15234783,wiadomosc.html?ticaid=1164c7" TargetMode="External"/><Relationship Id="rId7" Type="http://schemas.openxmlformats.org/officeDocument/2006/relationships/hyperlink" Target="http://www.theguardian.com/world/2013/dec/10/chinese-media-silver-linings-smog-haze" TargetMode="External"/><Relationship Id="rId12" Type="http://schemas.openxmlformats.org/officeDocument/2006/relationships/hyperlink" Target="http://www.theozonehole.com/ozonelayer.htm" TargetMode="External"/><Relationship Id="rId2" Type="http://schemas.openxmlformats.org/officeDocument/2006/relationships/hyperlink" Target="http://interia360.pl/polska/malopolskie/artykul/czym-rozni-sie-dym-z-komina-elektrocieplowni-od-dymu-z-komina-budynku-mieszkalnego,722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ateliazeme.sk/spz/nelegalna-skladka-odpadov-v-obci-helcmanovce" TargetMode="External"/><Relationship Id="rId11" Type="http://schemas.openxmlformats.org/officeDocument/2006/relationships/hyperlink" Target="https://09anplummer.wordpress.com/2013/03/30/revision-geography-topic-2-climate-change/" TargetMode="External"/><Relationship Id="rId5" Type="http://schemas.openxmlformats.org/officeDocument/2006/relationships/hyperlink" Target="https://www.poradte.cz/auto-moto/14563-lehce-bily-dym-z-vyfuku.html" TargetMode="External"/><Relationship Id="rId10" Type="http://schemas.openxmlformats.org/officeDocument/2006/relationships/hyperlink" Target="https://www.youtube.com/watch?v=iSKtKshmMvE" TargetMode="External"/><Relationship Id="rId4" Type="http://schemas.openxmlformats.org/officeDocument/2006/relationships/hyperlink" Target="http://www.stoplusjednicka.cz/svycarsko-stiny-prosperity" TargetMode="External"/><Relationship Id="rId9" Type="http://schemas.openxmlformats.org/officeDocument/2006/relationships/hyperlink" Target="http://envirodopke.szm.com/dazd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Znečistenie vzduchu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7.Ročník</a:t>
            </a:r>
          </a:p>
          <a:p>
            <a:r>
              <a:rPr lang="sk-SK" dirty="0" smtClean="0"/>
              <a:t>2015/2016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111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5917" y="269210"/>
            <a:ext cx="9601196" cy="1303867"/>
          </a:xfrm>
        </p:spPr>
        <p:txBody>
          <a:bodyPr/>
          <a:lstStyle/>
          <a:p>
            <a:r>
              <a:rPr lang="sk-SK" dirty="0" smtClean="0"/>
              <a:t>Znečistenie ovzdušia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1" y="1371599"/>
            <a:ext cx="9601196" cy="430279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Zmes hmly, prachu a spalných plynov = </a:t>
            </a:r>
            <a:r>
              <a:rPr lang="sk-SK" b="1" dirty="0" smtClean="0"/>
              <a:t>smog</a:t>
            </a:r>
          </a:p>
          <a:p>
            <a:r>
              <a:rPr lang="sk-SK" b="1" dirty="0" smtClean="0"/>
              <a:t>Kyslý dážď </a:t>
            </a:r>
            <a:r>
              <a:rPr lang="sk-SK" dirty="0" smtClean="0"/>
              <a:t> - vzniká vzájomným pôsobením spalných plynov, hlavne oxidov síry a dusíka s vodnou parou vo vzduchu</a:t>
            </a:r>
          </a:p>
          <a:p>
            <a:r>
              <a:rPr lang="sk-SK" b="1" dirty="0" smtClean="0"/>
              <a:t>Skleníkové plyny</a:t>
            </a:r>
            <a:r>
              <a:rPr lang="sk-SK" dirty="0" smtClean="0"/>
              <a:t> – oxid uhličitý, vodná para, metán,... – majú vplyv na vznik </a:t>
            </a:r>
            <a:r>
              <a:rPr lang="sk-SK" b="1" dirty="0" smtClean="0"/>
              <a:t>skleníkového efektu </a:t>
            </a:r>
            <a:r>
              <a:rPr lang="sk-SK" dirty="0" smtClean="0"/>
              <a:t>= vracajú slnečné žiarenie späť na Zem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ym typeface="Wingdings" panose="05000000000000000000" pitchFamily="2" charset="2"/>
              </a:rPr>
              <a:t>oteplovanie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Ozón</a:t>
            </a:r>
            <a:endParaRPr lang="sk-SK" b="1" dirty="0"/>
          </a:p>
          <a:p>
            <a:r>
              <a:rPr lang="sk-SK" dirty="0" smtClean="0"/>
              <a:t>Svetlomodrý </a:t>
            </a:r>
            <a:r>
              <a:rPr lang="sk-SK" dirty="0"/>
              <a:t>jedovatý plyn</a:t>
            </a:r>
          </a:p>
          <a:p>
            <a:r>
              <a:rPr lang="sk-SK" dirty="0"/>
              <a:t>25 – 30 km nad zemským povrchom</a:t>
            </a:r>
          </a:p>
          <a:p>
            <a:r>
              <a:rPr lang="sk-SK" dirty="0"/>
              <a:t>Ozónová vrstva zachytáva škodlivú časť žiarenia zo slnka </a:t>
            </a:r>
          </a:p>
          <a:p>
            <a:r>
              <a:rPr lang="sk-SK" dirty="0"/>
              <a:t>Porušenie – freóny </a:t>
            </a:r>
            <a:r>
              <a:rPr lang="sk-SK" dirty="0">
                <a:sym typeface="Wingdings" panose="05000000000000000000" pitchFamily="2" charset="2"/>
              </a:rPr>
              <a:t> ozónová diera  na Zem dopadá škodlivé žiarenie – rakovina kože, poškodenia zraku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787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je to smog?</a:t>
            </a:r>
          </a:p>
          <a:p>
            <a:r>
              <a:rPr lang="sk-SK" dirty="0" smtClean="0"/>
              <a:t>Ako vznikajú kyslé dažde?</a:t>
            </a:r>
          </a:p>
          <a:p>
            <a:r>
              <a:rPr lang="sk-SK" dirty="0" smtClean="0"/>
              <a:t>Vysvetli, čo je to skleníkový efekt.</a:t>
            </a:r>
          </a:p>
          <a:p>
            <a:r>
              <a:rPr lang="sk-SK" dirty="0" smtClean="0"/>
              <a:t>Čo je to ozónová vrstva?</a:t>
            </a:r>
          </a:p>
          <a:p>
            <a:r>
              <a:rPr lang="sk-SK" dirty="0" smtClean="0"/>
              <a:t>Aké dôsledky má porušenie ozónovej vrstvy?</a:t>
            </a:r>
          </a:p>
        </p:txBody>
      </p:sp>
    </p:spTree>
    <p:extLst>
      <p:ext uri="{BB962C8B-B14F-4D97-AF65-F5344CB8AC3E}">
        <p14:creationId xmlns:p14="http://schemas.microsoft.com/office/powerpoint/2010/main" val="164185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obrázkov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u="sng" dirty="0">
                <a:hlinkClick r:id="rId2"/>
              </a:rPr>
              <a:t>http://interia360.pl/polska/malopolskie/artykul/czym-rozni-sie-dym-z-komina-elektrocieplowni-od-dymu-z-komina-budynku-mieszkalnego,72281</a:t>
            </a:r>
            <a:endParaRPr lang="sk-SK" dirty="0"/>
          </a:p>
          <a:p>
            <a:r>
              <a:rPr lang="sk-SK" u="sng" dirty="0">
                <a:hlinkClick r:id="rId3"/>
              </a:rPr>
              <a:t>http://wiadomosci.wp.pl/kat,1515,title,Polska-najwiekszym-smierdzielem-w-Europie-Unia-nas-ukarze,wid,15234783,wiadomosc.html?ticaid=1164c7</a:t>
            </a:r>
            <a:endParaRPr lang="sk-SK" dirty="0"/>
          </a:p>
          <a:p>
            <a:r>
              <a:rPr lang="sk-SK" u="sng" dirty="0">
                <a:hlinkClick r:id="rId4"/>
              </a:rPr>
              <a:t>http://www.stoplusjednicka.cz/svycarsko-stiny-prosperity</a:t>
            </a:r>
            <a:endParaRPr lang="sk-SK" dirty="0"/>
          </a:p>
          <a:p>
            <a:r>
              <a:rPr lang="sk-SK" u="sng" dirty="0">
                <a:hlinkClick r:id="rId5"/>
              </a:rPr>
              <a:t>https://www.poradte.cz/auto-moto/14563-lehce-bily-dym-z-vyfuku.html</a:t>
            </a:r>
            <a:endParaRPr lang="sk-SK" dirty="0"/>
          </a:p>
          <a:p>
            <a:r>
              <a:rPr lang="sk-SK" u="sng" dirty="0">
                <a:hlinkClick r:id="rId6"/>
              </a:rPr>
              <a:t>http://www.priateliazeme.sk/spz/nelegalna-skladka-odpadov-v-obci-helcmanovce</a:t>
            </a:r>
            <a:endParaRPr lang="sk-SK" dirty="0"/>
          </a:p>
          <a:p>
            <a:r>
              <a:rPr lang="sk-SK" u="sng" dirty="0">
                <a:hlinkClick r:id="rId7"/>
              </a:rPr>
              <a:t>http://www.theguardian.com/world/2013/dec/10/chinese-media-silver-linings-smog-haze</a:t>
            </a:r>
            <a:endParaRPr lang="sk-SK" dirty="0"/>
          </a:p>
          <a:p>
            <a:r>
              <a:rPr lang="sk-SK" u="sng" dirty="0">
                <a:hlinkClick r:id="rId8"/>
              </a:rPr>
              <a:t>http://www.cbsnews.com/news/beijing-issues-first-ever-red-alert-for-smog/</a:t>
            </a:r>
            <a:endParaRPr lang="sk-SK" dirty="0"/>
          </a:p>
          <a:p>
            <a:r>
              <a:rPr lang="sk-SK" u="sng" dirty="0">
                <a:hlinkClick r:id="rId9"/>
              </a:rPr>
              <a:t>http://envirodopke.szm.com/dazde.htm</a:t>
            </a:r>
            <a:endParaRPr lang="sk-SK" dirty="0"/>
          </a:p>
          <a:p>
            <a:r>
              <a:rPr lang="sk-SK" u="sng" dirty="0">
                <a:hlinkClick r:id="rId10"/>
              </a:rPr>
              <a:t>https://www.youtube.com/watch?v=iSKtKshmMvE</a:t>
            </a:r>
            <a:endParaRPr lang="sk-SK" dirty="0"/>
          </a:p>
          <a:p>
            <a:r>
              <a:rPr lang="sk-SK" u="sng" dirty="0">
                <a:hlinkClick r:id="rId11"/>
              </a:rPr>
              <a:t>https://09anplummer.wordpress.com/2013/03/30/revision-geography-topic-2-climate-change/</a:t>
            </a:r>
            <a:endParaRPr lang="sk-SK" dirty="0"/>
          </a:p>
          <a:p>
            <a:r>
              <a:rPr lang="sk-SK" u="sng" dirty="0">
                <a:hlinkClick r:id="rId12"/>
              </a:rPr>
              <a:t>http://www.theozonehole.com/ozonelayer.htm</a:t>
            </a:r>
            <a:endParaRPr lang="sk-SK" dirty="0"/>
          </a:p>
          <a:p>
            <a:r>
              <a:rPr lang="sk-SK" u="sng" dirty="0">
                <a:hlinkClick r:id="rId13"/>
              </a:rPr>
              <a:t>http://</a:t>
            </a:r>
            <a:r>
              <a:rPr lang="sk-SK" u="sng" dirty="0" smtClean="0">
                <a:hlinkClick r:id="rId13"/>
              </a:rPr>
              <a:t>www.geography.hunter.cuny.edu/tbw/wc.notes/1.atmosphere/ozone_depletion.1.htm</a:t>
            </a:r>
            <a:endParaRPr lang="sk-SK" u="sng" dirty="0" smtClean="0"/>
          </a:p>
          <a:p>
            <a:pPr marL="0" indent="0">
              <a:buNone/>
            </a:pPr>
            <a:r>
              <a:rPr lang="sk-SK" u="sng" dirty="0" smtClean="0"/>
              <a:t>POUZITA LITERATURA: </a:t>
            </a:r>
            <a:r>
              <a:rPr lang="sk-SK" u="sng" dirty="0" err="1" smtClean="0"/>
              <a:t>ucebnica</a:t>
            </a:r>
            <a:r>
              <a:rPr lang="sk-SK" u="sng" dirty="0" smtClean="0"/>
              <a:t> chémie pre 6. </a:t>
            </a:r>
            <a:r>
              <a:rPr lang="sk-SK" u="sng" smtClean="0"/>
              <a:t>ročník ZS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62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27" y="2609324"/>
            <a:ext cx="5358985" cy="352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/>
              <a:t>Aké nečistoty sa dostávajú do vzduchu?</a:t>
            </a:r>
            <a:endParaRPr lang="sk-SK" b="1" u="sng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2" y="2559251"/>
            <a:ext cx="2619375" cy="17430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27" y="2538326"/>
            <a:ext cx="5358985" cy="3528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138618" y="2784457"/>
            <a:ext cx="475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Priemysel - dym, sadze, popolček, látky obsahujúce fluór, chlór</a:t>
            </a:r>
            <a:endParaRPr lang="sk-SK" b="1" dirty="0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2" y="2580176"/>
            <a:ext cx="2619375" cy="17430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52" y="457557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Kravy pri trávení produkujú </a:t>
            </a:r>
            <a:r>
              <a:rPr lang="sk-SK" b="1" dirty="0" smtClean="0"/>
              <a:t>metán – </a:t>
            </a:r>
            <a:r>
              <a:rPr lang="sk-SK" dirty="0" smtClean="0"/>
              <a:t>prispieva ku globálnemu otepľovaniu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45" y="2563964"/>
            <a:ext cx="5429509" cy="3600000"/>
          </a:xfrm>
        </p:spPr>
      </p:pic>
    </p:spTree>
    <p:extLst>
      <p:ext uri="{BB962C8B-B14F-4D97-AF65-F5344CB8AC3E}">
        <p14:creationId xmlns:p14="http://schemas.microsoft.com/office/powerpoint/2010/main" val="84804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1965"/>
            <a:ext cx="4800000" cy="3600000"/>
          </a:xfrm>
        </p:spPr>
      </p:pic>
      <p:sp>
        <p:nvSpPr>
          <p:cNvPr id="5" name="BlokTextu 4"/>
          <p:cNvSpPr txBox="1"/>
          <p:nvPr/>
        </p:nvSpPr>
        <p:spPr>
          <a:xfrm>
            <a:off x="6200232" y="3084163"/>
            <a:ext cx="517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Skládky</a:t>
            </a:r>
            <a:r>
              <a:rPr lang="sk-SK" sz="2400" dirty="0" smtClean="0"/>
              <a:t> – metán, amoniak, oxid uhličitý, </a:t>
            </a:r>
          </a:p>
          <a:p>
            <a:r>
              <a:rPr lang="sk-SK" sz="2400" dirty="0" smtClean="0"/>
              <a:t>zápach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8563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Smog</a:t>
            </a:r>
            <a:r>
              <a:rPr lang="sk-SK" dirty="0" smtClean="0"/>
              <a:t> =  zmes prachu, hmly a spalných plynov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82" y="2665951"/>
            <a:ext cx="5723293" cy="33178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03" y="3064888"/>
            <a:ext cx="42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8935"/>
            <a:ext cx="10058400" cy="5657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9354" y="588935"/>
            <a:ext cx="9601196" cy="1303867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Kyslé dažde</a:t>
            </a:r>
            <a:endParaRPr lang="sk-SK" sz="3600" dirty="0">
              <a:solidFill>
                <a:srgbClr val="FFFF00"/>
              </a:solidFill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51" y="3617858"/>
            <a:ext cx="3884420" cy="2520000"/>
          </a:xfrm>
        </p:spPr>
      </p:pic>
    </p:spTree>
    <p:extLst>
      <p:ext uri="{BB962C8B-B14F-4D97-AF65-F5344CB8AC3E}">
        <p14:creationId xmlns:p14="http://schemas.microsoft.com/office/powerpoint/2010/main" val="128828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Skleníkový efekt </a:t>
            </a:r>
            <a:r>
              <a:rPr lang="sk-SK" dirty="0" smtClean="0"/>
              <a:t>– oxid uhličitý, metán, vodná para a iné plyny (= skleníkové plyny)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5" y="2592201"/>
            <a:ext cx="2913713" cy="3600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0" y="2592201"/>
            <a:ext cx="292575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Ozón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Svetlomodrý jedovatý plyn</a:t>
            </a:r>
          </a:p>
          <a:p>
            <a:r>
              <a:rPr lang="sk-SK" dirty="0" smtClean="0"/>
              <a:t>25 – 30 km nad zemským povrchom</a:t>
            </a:r>
          </a:p>
          <a:p>
            <a:r>
              <a:rPr lang="sk-SK" dirty="0" smtClean="0"/>
              <a:t>Ozónová vrstva zachytáva škodlivú časť žiarenia zo slnka </a:t>
            </a:r>
          </a:p>
          <a:p>
            <a:r>
              <a:rPr lang="sk-SK" dirty="0" smtClean="0"/>
              <a:t>Porušenie – freóny </a:t>
            </a:r>
            <a:r>
              <a:rPr lang="sk-SK" dirty="0" smtClean="0">
                <a:sym typeface="Wingdings" panose="05000000000000000000" pitchFamily="2" charset="2"/>
              </a:rPr>
              <a:t> ozónová diera  na Zem dopadá škodlivé žiarenie – rakovina kože, poškodenia zraku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422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16" y="2447397"/>
            <a:ext cx="3354036" cy="3600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76" y="2447397"/>
            <a:ext cx="44955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42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286</Words>
  <Application>Microsoft Office PowerPoint</Application>
  <PresentationFormat>Širokouhlá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Organický motív</vt:lpstr>
      <vt:lpstr>Znečistenie vzduchu</vt:lpstr>
      <vt:lpstr>Aké nečistoty sa dostávajú do vzduchu?</vt:lpstr>
      <vt:lpstr>Kravy pri trávení produkujú metán – prispieva ku globálnemu otepľovaniu</vt:lpstr>
      <vt:lpstr>Prezentácia programu PowerPoint</vt:lpstr>
      <vt:lpstr>Smog =  zmes prachu, hmly a spalných plynov</vt:lpstr>
      <vt:lpstr>Kyslé dažde</vt:lpstr>
      <vt:lpstr>Skleníkový efekt – oxid uhličitý, metán, vodná para a iné plyny (= skleníkové plyny)</vt:lpstr>
      <vt:lpstr>Ozón</vt:lpstr>
      <vt:lpstr>Prezentácia programu PowerPoint</vt:lpstr>
      <vt:lpstr>Znečistenie ovzdušia</vt:lpstr>
      <vt:lpstr>Zopakujme si</vt:lpstr>
      <vt:lpstr>Zdroje obrázkov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Znečistenie vzduchu</dc:title>
  <dc:creator>ZS Horna Suca</dc:creator>
  <cp:lastModifiedBy>ZS Horna Suca</cp:lastModifiedBy>
  <cp:revision>6</cp:revision>
  <dcterms:created xsi:type="dcterms:W3CDTF">2016-01-14T13:06:10Z</dcterms:created>
  <dcterms:modified xsi:type="dcterms:W3CDTF">2016-01-14T13:57:33Z</dcterms:modified>
</cp:coreProperties>
</file>